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3D7"/>
    <a:srgbClr val="D0D0D0"/>
    <a:srgbClr val="FFF4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11D29-76DC-CAAB-641F-6956B78E7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C36951C-3C20-4797-1909-9A4391F5C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23A01E-00EE-5C74-DFDC-ABD7C7F2F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E466-4516-49E3-88FB-99324BC2A5A1}" type="datetimeFigureOut">
              <a:rPr lang="de-DE" smtClean="0"/>
              <a:t>20.03.2025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166F69-F036-BBC6-58D6-C23091FD3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8ACFAB-463D-EB9A-602B-A08B66DA6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BE74-8819-4C82-A287-29A7A7BB23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86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E95DE7-5397-C99A-C504-EC185633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AC5D129-7AD7-FB9C-427C-FA2F1E7DF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476DAC-D9DF-6E34-2B2C-ACB6C7EA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E466-4516-49E3-88FB-99324BC2A5A1}" type="datetimeFigureOut">
              <a:rPr lang="de-DE" smtClean="0"/>
              <a:t>20.03.2025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C9DA78-8A76-0569-38DE-8999A64F9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7D7F56-71C3-DF62-2DFE-167557BAD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BE74-8819-4C82-A287-29A7A7BB23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94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7B6E781-1E03-C687-51F9-CF4F38FA87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0355E26-7A17-5636-9C5B-46EC3A301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0399EA-4884-5273-549E-EB2B991E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E466-4516-49E3-88FB-99324BC2A5A1}" type="datetimeFigureOut">
              <a:rPr lang="de-DE" smtClean="0"/>
              <a:t>20.03.2025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35D06B-778B-11E9-E910-3A3CA5AE2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4F1CB5-E261-F794-535C-800F2F9C6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BE74-8819-4C82-A287-29A7A7BB23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04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A78ED0-34F8-73DD-24F2-4C93AAFFF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985D08-0508-0D80-BBD9-54FE8214C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8482CC-5A16-7C25-F852-6B7B68CCB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E466-4516-49E3-88FB-99324BC2A5A1}" type="datetimeFigureOut">
              <a:rPr lang="de-DE" smtClean="0"/>
              <a:t>20.03.2025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587DEE-9088-05F8-F3E5-8C46C125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065567-5ECC-2888-5EDC-0E0D5750F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BE74-8819-4C82-A287-29A7A7BB23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758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AE701E-0AD2-232D-120A-0F078B760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4F5D83-7E92-1A8D-BFDF-FF551C3B7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8DB791-EDD7-119F-9660-62EB7460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E466-4516-49E3-88FB-99324BC2A5A1}" type="datetimeFigureOut">
              <a:rPr lang="de-DE" smtClean="0"/>
              <a:t>20.03.2025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4D2405-CF7B-0C4B-901B-EC7A1C8D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8FF53E-5792-B0D3-5259-150F80155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BE74-8819-4C82-A287-29A7A7BB23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8750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7833DC-4033-B6F1-F2C5-19D9CA6E5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56111F-9844-4AF6-C16E-5BCEDE3943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095F24-194F-555C-7B61-6D1A1781D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6146FD-A8C1-20FB-7324-84A337D8F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E466-4516-49E3-88FB-99324BC2A5A1}" type="datetimeFigureOut">
              <a:rPr lang="de-DE" smtClean="0"/>
              <a:t>20.03.2025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F28730-3117-4CAA-5036-5E3BD55F4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B1A0E1-7122-17C5-9E47-2CE1016E5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BE74-8819-4C82-A287-29A7A7BB23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79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0BA2FE-08AD-05A5-2FC5-014DE375E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1EA1D1E-D171-F05A-66D1-985A5076A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3591BBE-1AB4-1441-7A7D-7D3100572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B7D20C1-1E4C-4AFA-4EB8-DBFC73F97E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B360AC1-547E-08C4-01B5-4D9FA16E1A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8563BB4-EF8B-FF5A-EC56-982D45989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E466-4516-49E3-88FB-99324BC2A5A1}" type="datetimeFigureOut">
              <a:rPr lang="de-DE" smtClean="0"/>
              <a:t>20.03.2025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CB2B82-B995-DBCE-6D57-1158D6B9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6006956-9AEE-0529-2E7C-B44BC7EA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BE74-8819-4C82-A287-29A7A7BB23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099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56D07E-C7E3-9345-E4D7-0067BA9E2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C10677E-7726-E391-860B-12EF2144F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E466-4516-49E3-88FB-99324BC2A5A1}" type="datetimeFigureOut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C983EBB-C7EF-EAFD-3A5C-F6A067A2F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AD79387-7672-E5F3-16A7-8FB29C59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BE74-8819-4C82-A287-29A7A7BB23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759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E44D10C-4B7F-451A-96D3-DA01122CB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E466-4516-49E3-88FB-99324BC2A5A1}" type="datetimeFigureOut">
              <a:rPr lang="de-DE" smtClean="0"/>
              <a:t>20.03.2025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A3A5F06-73F4-1D63-2263-CDFD9B811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F00E72-71C9-0FE3-35B4-017CABCF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BE74-8819-4C82-A287-29A7A7BB23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506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F6BBDB-C85D-9A7D-2F4B-EE8D2299D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27E173-E9A5-D14E-CA06-07968AAFF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5B78F68-6F48-E454-503B-969BEFAB0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12268C8-58C4-125F-61C6-4ADF3B7DB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E466-4516-49E3-88FB-99324BC2A5A1}" type="datetimeFigureOut">
              <a:rPr lang="de-DE" smtClean="0"/>
              <a:t>20.03.2025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AB91E6A-4AD9-3F71-C3BA-D4E5DE57D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6C5253A-8D70-5E8D-C715-0A56E1FF6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BE74-8819-4C82-A287-29A7A7BB23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348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24AD2-1A83-802D-A720-A54004331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94CA6E8-D93C-6F1E-8847-9E1D62C12B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ABD4B1D-0560-6F3C-FFAB-F20429552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E79B0C7-BE14-5088-F6B3-88C521ABA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E466-4516-49E3-88FB-99324BC2A5A1}" type="datetimeFigureOut">
              <a:rPr lang="de-DE" smtClean="0"/>
              <a:t>20.03.2025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87572E-BB73-3363-6F35-2A8D6FDBD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FE3BE2-549E-C98D-F727-A82B4252A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BE74-8819-4C82-A287-29A7A7BB23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208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FADE47E-2912-072B-7299-9F3A7462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B44EFD-445D-FAD4-444A-49806F82D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863392-1A83-3945-0D4D-99AB50D05E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BDE466-4516-49E3-88FB-99324BC2A5A1}" type="datetimeFigureOut">
              <a:rPr lang="de-DE" smtClean="0"/>
              <a:t>20.03.2025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B07E01-2398-1CB1-AF91-7B8E9F48F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65E955-4964-300D-F3F6-4AA603963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B0BE74-8819-4C82-A287-29A7A7BB23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10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E3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8234D391-83FA-131D-134A-CB257010A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269" y="2839919"/>
            <a:ext cx="9661236" cy="2227746"/>
          </a:xfrm>
        </p:spPr>
        <p:txBody>
          <a:bodyPr>
            <a:normAutofit fontScale="85000" lnSpcReduction="10000"/>
          </a:bodyPr>
          <a:lstStyle/>
          <a:p>
            <a:endParaRPr lang="de-DE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de-DE" dirty="0">
                <a:solidFill>
                  <a:schemeClr val="tx2">
                    <a:lumMod val="10000"/>
                  </a:schemeClr>
                </a:solidFill>
              </a:rPr>
              <a:t>Mach mit und werde Teil des gemeinsamen Kunstwerks, welches bis zum </a:t>
            </a:r>
          </a:p>
          <a:p>
            <a:r>
              <a:rPr lang="de-DE" dirty="0">
                <a:solidFill>
                  <a:schemeClr val="tx2">
                    <a:lumMod val="10000"/>
                  </a:schemeClr>
                </a:solidFill>
              </a:rPr>
              <a:t>GPA Bundesforum ´25 mit deiner Hilfe wächst. </a:t>
            </a:r>
          </a:p>
          <a:p>
            <a:endParaRPr lang="de-DE" sz="11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de-DE" b="1" dirty="0">
                <a:solidFill>
                  <a:schemeClr val="tx2">
                    <a:lumMod val="10000"/>
                  </a:schemeClr>
                </a:solidFill>
              </a:rPr>
              <a:t>Was muss ich dafür tun?</a:t>
            </a:r>
          </a:p>
          <a:p>
            <a:r>
              <a:rPr lang="de-DE" dirty="0">
                <a:solidFill>
                  <a:schemeClr val="tx2">
                    <a:lumMod val="10000"/>
                  </a:schemeClr>
                </a:solidFill>
              </a:rPr>
              <a:t>Lass dich am Landesforum fotografieren oder lade dein Wunschfoto einfach hier hoch!</a:t>
            </a:r>
          </a:p>
          <a:p>
            <a:endParaRPr lang="de-DE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8C90895B-F482-1395-7C07-06951CD7EE22}"/>
              </a:ext>
            </a:extLst>
          </p:cNvPr>
          <p:cNvSpPr txBox="1">
            <a:spLocks/>
          </p:cNvSpPr>
          <p:nvPr/>
        </p:nvSpPr>
        <p:spPr>
          <a:xfrm>
            <a:off x="1940942" y="44563"/>
            <a:ext cx="7481803" cy="1189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8" name="Grafik 7" descr="Ein Bild, das Text, Schrift, Grafiken, rot enthält.&#10;&#10;KI-generierte Inhalte können fehlerhaft sein.">
            <a:extLst>
              <a:ext uri="{FF2B5EF4-FFF2-40B4-BE49-F238E27FC236}">
                <a16:creationId xmlns:a16="http://schemas.microsoft.com/office/drawing/2014/main" id="{E1AB3B0A-8891-81C4-429C-2B9B04144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5" y="315718"/>
            <a:ext cx="11690665" cy="2588491"/>
          </a:xfrm>
          <a:prstGeom prst="rect">
            <a:avLst/>
          </a:prstGeom>
        </p:spPr>
      </p:pic>
      <p:pic>
        <p:nvPicPr>
          <p:cNvPr id="6" name="Grafik 5" descr="Ein Bild, das Muster, Quadrat, nähen, Pixel enthält.&#10;&#10;KI-generierte Inhalte können fehlerhaft sein.">
            <a:extLst>
              <a:ext uri="{FF2B5EF4-FFF2-40B4-BE49-F238E27FC236}">
                <a16:creationId xmlns:a16="http://schemas.microsoft.com/office/drawing/2014/main" id="{934E4967-5C32-A4FF-50D7-890161B11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328" y="4998074"/>
            <a:ext cx="1609344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77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gpa_farben_teil2">
      <a:dk1>
        <a:srgbClr val="70A2B1"/>
      </a:dk1>
      <a:lt1>
        <a:srgbClr val="71CBF4"/>
      </a:lt1>
      <a:dk2>
        <a:srgbClr val="DCC8E3"/>
      </a:dk2>
      <a:lt2>
        <a:srgbClr val="C7A6C8"/>
      </a:lt2>
      <a:accent1>
        <a:srgbClr val="CE8F9E"/>
      </a:accent1>
      <a:accent2>
        <a:srgbClr val="EA9CBC"/>
      </a:accent2>
      <a:accent3>
        <a:srgbClr val="FDE3D7"/>
      </a:accent3>
      <a:accent4>
        <a:srgbClr val="F3C0B6"/>
      </a:accent4>
      <a:accent5>
        <a:srgbClr val="F29073"/>
      </a:accent5>
      <a:accent6>
        <a:srgbClr val="FFF48C"/>
      </a:accent6>
      <a:hlink>
        <a:srgbClr val="F4F042"/>
      </a:hlink>
      <a:folHlink>
        <a:srgbClr val="FDC41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Breitbild</PresentationFormat>
  <Paragraphs>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Rohrmueller-Trtanj Michaela</dc:creator>
  <cp:lastModifiedBy>Rohrmueller-Trtanj Michaela</cp:lastModifiedBy>
  <cp:revision>6</cp:revision>
  <dcterms:created xsi:type="dcterms:W3CDTF">2025-03-10T10:05:49Z</dcterms:created>
  <dcterms:modified xsi:type="dcterms:W3CDTF">2025-03-20T12:06:56Z</dcterms:modified>
</cp:coreProperties>
</file>