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 snapToGrid="0">
      <p:cViewPr varScale="1">
        <p:scale>
          <a:sx n="58" d="100"/>
          <a:sy n="58" d="100"/>
        </p:scale>
        <p:origin x="357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C0B40D-5EAF-452A-BD60-CF18A969E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FD31098-D83D-4862-9E6B-C5AAB3F6C2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94FCC1-E110-4698-A3D0-5E9EC183E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C66A-BD20-4F55-B1B3-ABA2BE364AB3}" type="datetimeFigureOut">
              <a:rPr lang="de-AT" smtClean="0"/>
              <a:t>07.09.2021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6FC82A-93CD-49EB-862E-3BA804743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8583507-C91A-437D-BAF5-6DBDD653B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04CB-947A-4BA0-AFE1-5849F178163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56136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D83DB5-762B-42EA-9753-3B5390CE2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074CF94-8B74-4664-AD70-7DA48CB59A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1B97DA-6ABC-4431-B85F-D1DC132E0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C66A-BD20-4F55-B1B3-ABA2BE364AB3}" type="datetimeFigureOut">
              <a:rPr lang="de-AT" smtClean="0"/>
              <a:t>07.09.2021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4EB639-0417-419D-92BF-971A10E5B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77E657C-D82A-4866-8652-797A41442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04CB-947A-4BA0-AFE1-5849F178163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21383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6E63D30-064C-472E-A38A-85B245CB9B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62C147F-C0A7-4605-82B5-EE6C3225B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124D98-C973-48B3-AEDE-CE544408A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C66A-BD20-4F55-B1B3-ABA2BE364AB3}" type="datetimeFigureOut">
              <a:rPr lang="de-AT" smtClean="0"/>
              <a:t>07.09.2021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383FF-767E-465F-9F99-D46D44357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89957E-944A-49F0-A15F-08142D74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04CB-947A-4BA0-AFE1-5849F178163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90804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A5C36C-91C9-484B-8C6E-54F128721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BDA55A-D972-4774-B7D7-F2496533A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5FB609-5905-456D-B4BE-73BCE54D7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C66A-BD20-4F55-B1B3-ABA2BE364AB3}" type="datetimeFigureOut">
              <a:rPr lang="de-AT" smtClean="0"/>
              <a:t>07.09.2021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4C8321-D056-4997-B926-6FEB7728F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D547D8-DF0D-435A-A570-AA209978F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04CB-947A-4BA0-AFE1-5849F178163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72090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23F4DD-AFFD-4818-AE77-32B9154B3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BE81206-0355-4414-A780-CAC73B3F1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CDC399-1E1B-46D6-9988-1450F54A1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C66A-BD20-4F55-B1B3-ABA2BE364AB3}" type="datetimeFigureOut">
              <a:rPr lang="de-AT" smtClean="0"/>
              <a:t>07.09.2021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D62FC58-CC7E-4B91-90EC-EA571E2A7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2BEAF2-B128-4E7F-8A62-C3B88678B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04CB-947A-4BA0-AFE1-5849F178163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93549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759FB1-5773-4782-BB72-A22534C2F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CDBDFA-CB56-46D9-A97D-2333DFD39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324763F-4796-4556-AF88-FA756C492B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F30ED72-CC74-46FA-95AB-F9C9EBDDE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C66A-BD20-4F55-B1B3-ABA2BE364AB3}" type="datetimeFigureOut">
              <a:rPr lang="de-AT" smtClean="0"/>
              <a:t>07.09.2021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45B6E91-8CE0-49B9-9396-E00F0A0F3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890E30D-5DAC-4B04-9609-42E3542B2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04CB-947A-4BA0-AFE1-5849F178163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44515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B7A2F8-1CBA-4544-ACC5-D5432C48C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6AB089B-E451-4C0C-A743-47DCDB45A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BA25AB-FBD2-4FED-958C-4E33892F3F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A78C586-D557-4EC8-B92E-FA6F67F659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95E2079-5E57-4D44-B74E-0819A239F8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89F85FE-100F-4741-8ADD-893A23B00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C66A-BD20-4F55-B1B3-ABA2BE364AB3}" type="datetimeFigureOut">
              <a:rPr lang="de-AT" smtClean="0"/>
              <a:t>07.09.2021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66DDF41-9017-455D-AC09-A809E70EF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64C185B-C49F-4F59-AFF8-545BEA806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04CB-947A-4BA0-AFE1-5849F178163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53779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AD42A8-152F-4EA7-8ABF-37CE93292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9E7E4A4-0A44-447B-BA6D-AEF2B3DB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C66A-BD20-4F55-B1B3-ABA2BE364AB3}" type="datetimeFigureOut">
              <a:rPr lang="de-AT" smtClean="0"/>
              <a:t>07.09.2021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1D7D977-AB90-4F0A-9189-CA3149FF1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778AD08-45EE-4B2A-A024-DAA679D5A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04CB-947A-4BA0-AFE1-5849F178163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41189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6BE6CB7-34A4-4153-9C31-CC906DBCA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C66A-BD20-4F55-B1B3-ABA2BE364AB3}" type="datetimeFigureOut">
              <a:rPr lang="de-AT" smtClean="0"/>
              <a:t>07.09.2021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DA365EA-3AE7-4A06-90C6-856F455B7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E1E8BC7-5CBD-4682-A507-EE04ECA5F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04CB-947A-4BA0-AFE1-5849F178163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81585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44EDCD-E6DB-45A3-A703-3ADAB17E1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475E9B-84BC-430E-91E5-821851D39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14F2B16-20C8-496F-8A5A-7E2961EF59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33CC339-E78E-4FDC-BB14-F5A3F4A94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C66A-BD20-4F55-B1B3-ABA2BE364AB3}" type="datetimeFigureOut">
              <a:rPr lang="de-AT" smtClean="0"/>
              <a:t>07.09.2021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328515D-A008-4140-A617-8494F198D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598117-D2AE-4DF4-8809-ABDA7CF4F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04CB-947A-4BA0-AFE1-5849F178163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53294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50BBD2-B51A-496B-B543-2C6FA4DFF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432A676-6475-4A38-81BD-EBE2C61E3F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29C66BC-4ACA-4A3D-84EC-0AFD8F7700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0864C0B-33FD-41FD-82F3-EADFDF88B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C66A-BD20-4F55-B1B3-ABA2BE364AB3}" type="datetimeFigureOut">
              <a:rPr lang="de-AT" smtClean="0"/>
              <a:t>07.09.2021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521EC58-52F7-45E6-AFD7-205FAF21C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4D4E787-3B32-4962-B69E-64C0E6D29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04CB-947A-4BA0-AFE1-5849F178163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24704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AB67A4E-656F-464D-B140-EF9084268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9D6B295-6A17-41B3-88DD-25338A5BD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C5E79E-4DDE-4140-9953-C2DF60FF5F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3C66A-BD20-4F55-B1B3-ABA2BE364AB3}" type="datetimeFigureOut">
              <a:rPr lang="de-AT" smtClean="0"/>
              <a:t>07.09.2021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6F6243-5C80-4E5E-A969-DD661697BC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D6C2B9-07E7-401C-83D7-CAE95C1E3C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E04CB-947A-4BA0-AFE1-5849F178163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87717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D0C82F-8600-4713-88F0-77241834A9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E4FE815-E5A2-4F11-8EB0-5A41E34A80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4E97C98-DC99-426F-B753-EFC1AC6A41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3"/>
            <a:ext cx="12192000" cy="6857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96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EC06EB79-2C32-45BD-8830-A763AC134F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014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7FFBFE4E-BE09-4403-AE42-B33B1023D6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9"/>
            <a:ext cx="12193243" cy="6857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283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Freiler Michaela</dc:creator>
  <cp:lastModifiedBy>Sykora Christoph</cp:lastModifiedBy>
  <cp:revision>2</cp:revision>
  <dcterms:created xsi:type="dcterms:W3CDTF">2021-09-01T14:40:27Z</dcterms:created>
  <dcterms:modified xsi:type="dcterms:W3CDTF">2021-09-07T07:20:21Z</dcterms:modified>
</cp:coreProperties>
</file>