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05278-28E1-4151-A5DC-965009677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AD546F-BFFB-4E98-A53C-19B98A10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F11F15-EC43-4064-8E0D-EAEB510E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CF47A0-4BCB-4850-9441-063DAD5E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7A50EA-B533-4EEF-8674-0CF063A5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572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EE731-CC3A-4B72-BFAF-A7D0D7E4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DC7131-2046-4644-9319-EF6B6E41E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562DB6-4FFD-4927-B9BF-6FF2A73B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6460E-B851-4489-A91C-A1AD8020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94A1B2-F808-495F-838A-4A38DD8A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036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10C5D3-E724-4AC8-BB1B-4179BEC4A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B2498C-8D2B-47F3-A382-7966309B0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9250A2-D165-4133-AB7A-8C26FEF9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1E3B49-8A96-4329-9A91-0D6E8829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4ABAE8-5094-4D7B-9BBB-80A6D770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127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3E9E9-5281-411C-B773-4E900C35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0CB5EC-91AD-4D1D-AEA6-DC0AC232E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531654-B449-4D26-9045-13D21747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0D20AE-D315-4073-BC99-B218CA39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E32838-97AC-4DD7-B8F1-633BE7F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844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EA10D-2D70-47DD-9267-42A500A9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1618E2-A5CE-40C4-BCE2-26F898581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6872FC-C573-4B0A-A68D-D3434271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0942F4-5D03-4C5B-9547-28AE359D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76AE5A-0F08-4BBE-B5EF-380369FD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944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CA8D5-51D4-4B19-A142-726F40B2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8B06D-55F4-4383-AE25-2E6BEEAF8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38E707-6F0D-461D-90D7-5005D065E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73933E-F1EC-4051-9C8A-4718682F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14AD09-E2CB-47A8-A46D-70F1E9F3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C647E8-5EB1-4E5D-81DD-20DCED9B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059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42E95-C945-4202-870F-88FC597E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AE3DB0-E783-4B15-8F02-7E28FE0E5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3B919A-91A5-4424-80B0-4AB3643E0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904DD2-6CCC-426E-AD21-E53F4A075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EA2141A-C276-4D81-861C-63918BC67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45C672-7693-49FE-88D3-C9142D72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ABE32C-7495-45D4-9E22-A99F9FD9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3CEE8D-021F-42C4-A64F-ED35716D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820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0332D-0E75-4D94-BE8E-219991F0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341B80-C10D-41EF-9E9D-F0012AFA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5312C1-AAE8-4DB5-AF84-CD7953A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81483B-EA6A-4678-A9B0-C712C7A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643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C07E97-106E-484E-A90E-6D55C4DB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990BAC-6A08-4E32-AD14-3EEEDFA9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52329E-C1FB-4EDF-99B3-DE3B035E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104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329AE-F9B8-4CF9-AC05-05D87E9B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347FEF-EFCC-498F-9893-F18D21BB9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D485E5-B051-4D28-8BE9-E6B7C19FB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635DBD-83A6-44DD-A0CA-A879B0C8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F25258-4597-4F9F-B617-8B8B23B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D6FCB9-4162-44D9-A329-0B88D24C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225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7379D-FA0B-4F1F-BED7-1A8DEE47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28E9F46-2153-4AFC-B3FF-D2F1C576B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E34D74-BF00-4CB6-AAFB-5169649FE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4A5D24-8BDE-4A52-85FF-11F1A219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45BA74-1606-4869-ABA4-C1B71676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56686D-4668-47D7-9B6E-644EEAE7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361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ED5B93-0479-445B-B8EC-234F4F3B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5E01A2-ED73-4D2E-BA35-083472C0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E5F29-799D-4AB0-9DAB-90331F1DE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B08B-FDE1-4159-B10E-9E8B56B0E2E8}" type="datetimeFigureOut">
              <a:rPr lang="de-AT" smtClean="0"/>
              <a:t>01.09.2021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412ADA-B020-455D-AB42-83028766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8651BF-A316-48A2-9548-5ABD4A8F7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203D-1722-42D0-9E65-CD76F31985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15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61CC989-9259-4988-A84C-404734AA3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"/>
            <a:ext cx="12192000" cy="68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D23ACA3-A3A9-44E9-A80A-B4D2C9309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Vektorgrafiken, ClipArt, Screenshot enthält.&#10;&#10;Automatisch generierte Beschreibung">
            <a:extLst>
              <a:ext uri="{FF2B5EF4-FFF2-40B4-BE49-F238E27FC236}">
                <a16:creationId xmlns:a16="http://schemas.microsoft.com/office/drawing/2014/main" id="{33C8091A-473C-4642-8404-F8A792397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3A126AF2-897B-4C67-973F-3304428E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05CC2E-F9DA-4F5D-9AA1-74751861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9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2289A2-C6B2-4027-88D3-D6C40660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E74351-6C82-4C5C-B88C-51987D09E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692A5B-5639-4A23-83D9-9294E2631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3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F56DFA-F047-4AE5-A4C3-9BBCF79AE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" y="0"/>
            <a:ext cx="12190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9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56DFF3-C3BD-4901-AF97-DAF2A91C9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75164-73EC-4F5D-8C8F-5177079E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7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5376419-2FE7-4641-9142-32C1EF8D4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Freiler Michaela</dc:creator>
  <cp:lastModifiedBy>Freiler Michaela</cp:lastModifiedBy>
  <cp:revision>3</cp:revision>
  <dcterms:created xsi:type="dcterms:W3CDTF">2021-09-01T14:25:35Z</dcterms:created>
  <dcterms:modified xsi:type="dcterms:W3CDTF">2021-09-01T14:40:20Z</dcterms:modified>
</cp:coreProperties>
</file>